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6" r:id="rId2"/>
    <p:sldId id="257" r:id="rId3"/>
    <p:sldId id="264" r:id="rId4"/>
    <p:sldId id="265" r:id="rId5"/>
    <p:sldId id="266" r:id="rId6"/>
    <p:sldId id="259" r:id="rId7"/>
    <p:sldId id="267" r:id="rId8"/>
    <p:sldId id="261" r:id="rId9"/>
    <p:sldId id="262" r:id="rId10"/>
    <p:sldId id="263" r:id="rId11"/>
    <p:sldId id="260" r:id="rId12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7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262A246-BDB0-41F1-A020-AC466A5FF730}" v="1559" dt="2020-01-23T13:03:59.81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jpe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1612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36595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1250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0393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49538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2513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32935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28026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1/23/2020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9363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2325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22120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563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72C641A-341F-4F09-B96E-429C791902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6357"/>
          <a:stretch/>
        </p:blipFill>
        <p:spPr>
          <a:xfrm>
            <a:off x="20" y="-2"/>
            <a:ext cx="12191980" cy="6858000"/>
          </a:xfrm>
          <a:prstGeom prst="rect">
            <a:avLst/>
          </a:prstGeom>
        </p:spPr>
      </p:pic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1461897" y="-384048"/>
            <a:ext cx="9418320" cy="4041648"/>
          </a:xfrm>
        </p:spPr>
        <p:txBody>
          <a:bodyPr>
            <a:normAutofit/>
          </a:bodyPr>
          <a:lstStyle/>
          <a:p>
            <a:r>
              <a:rPr lang="pl-PL" sz="8000" b="1" dirty="0">
                <a:latin typeface="Arial"/>
                <a:cs typeface="Calibri Light"/>
              </a:rPr>
              <a:t>Dice</a:t>
            </a:r>
            <a:r>
              <a:rPr lang="pl-PL" sz="8000" b="1">
                <a:latin typeface="Arial"/>
                <a:cs typeface="Calibri Light"/>
              </a:rPr>
              <a:t> Poker</a:t>
            </a:r>
            <a:endParaRPr lang="pl-PL" sz="8000">
              <a:latin typeface="Arial"/>
              <a:cs typeface="Calibri Light" panose="020F0302020204030204"/>
            </a:endParaRP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661922" y="4010025"/>
            <a:ext cx="9418320" cy="169164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pl-PL" dirty="0">
                <a:solidFill>
                  <a:schemeClr val="tx1"/>
                </a:solidFill>
              </a:rPr>
              <a:t>Tomasz Leszczyński, Rafał </a:t>
            </a:r>
            <a:r>
              <a:rPr lang="pl-PL">
                <a:solidFill>
                  <a:schemeClr val="tx1"/>
                </a:solidFill>
              </a:rPr>
              <a:t>Milczarski</a:t>
            </a:r>
            <a:r>
              <a:rPr lang="pl-PL" dirty="0">
                <a:solidFill>
                  <a:schemeClr val="tx1"/>
                </a:solidFill>
              </a:rPr>
              <a:t> &amp; Arkadiusz Kowalczyk</a:t>
            </a:r>
          </a:p>
        </p:txBody>
      </p:sp>
    </p:spTree>
    <p:extLst>
      <p:ext uri="{BB962C8B-B14F-4D97-AF65-F5344CB8AC3E}">
        <p14:creationId xmlns:p14="http://schemas.microsoft.com/office/powerpoint/2010/main" val="6503171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C9B2744-2E19-4669-A1A7-9B11D3FFD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b="1">
                <a:solidFill>
                  <a:schemeClr val="bg1"/>
                </a:solidFill>
                <a:latin typeface="Selawik Light"/>
                <a:ea typeface="+mj-lt"/>
                <a:cs typeface="+mj-lt"/>
              </a:rPr>
              <a:t>Flowchart   - Game logic </a:t>
            </a:r>
            <a:endParaRPr lang="pl-PL">
              <a:solidFill>
                <a:schemeClr val="bg1"/>
              </a:solidFill>
              <a:latin typeface="Selawik Light"/>
              <a:ea typeface="+mj-lt"/>
              <a:cs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775176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90D5DE8-F441-4BB3-B6E1-FA3DF1570B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8225" y="508000"/>
            <a:ext cx="10515600" cy="1325563"/>
          </a:xfrm>
        </p:spPr>
        <p:txBody>
          <a:bodyPr/>
          <a:lstStyle/>
          <a:p>
            <a:pPr algn="ctr"/>
            <a:r>
              <a:rPr lang="pl-PL" b="1">
                <a:solidFill>
                  <a:schemeClr val="bg1"/>
                </a:solidFill>
                <a:cs typeface="Calibri Light"/>
              </a:rPr>
              <a:t>O</a:t>
            </a:r>
            <a:r>
              <a:rPr lang="pl-PL" b="1">
                <a:solidFill>
                  <a:schemeClr val="bg1"/>
                </a:solidFill>
                <a:latin typeface="Selawik Light"/>
                <a:cs typeface="Calibri Light"/>
              </a:rPr>
              <a:t>UR GITHUBS AND CONTACT </a:t>
            </a:r>
          </a:p>
        </p:txBody>
      </p:sp>
      <p:sp>
        <p:nvSpPr>
          <p:cNvPr id="4" name="pole tekstowe 3">
            <a:extLst>
              <a:ext uri="{FF2B5EF4-FFF2-40B4-BE49-F238E27FC236}">
                <a16:creationId xmlns:a16="http://schemas.microsoft.com/office/drawing/2014/main" id="{CE351672-2BA5-4832-9672-1D695125B26C}"/>
              </a:ext>
            </a:extLst>
          </p:cNvPr>
          <p:cNvSpPr txBox="1"/>
          <p:nvPr/>
        </p:nvSpPr>
        <p:spPr>
          <a:xfrm>
            <a:off x="228600" y="2209800"/>
            <a:ext cx="12934950" cy="224676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,Sans-Serif"/>
              <a:buChar char="•"/>
            </a:pPr>
            <a:r>
              <a:rPr lang="pl-PL" sz="2800" b="1">
                <a:solidFill>
                  <a:schemeClr val="bg1"/>
                </a:solidFill>
                <a:latin typeface="Selawik Light"/>
                <a:ea typeface="+mn-lt"/>
                <a:cs typeface="+mn-lt"/>
              </a:rPr>
              <a:t>Tomasz Leszczyński - </a:t>
            </a:r>
            <a:r>
              <a:rPr lang="pl-PL" sz="2800" b="1">
                <a:solidFill>
                  <a:srgbClr val="FF7700"/>
                </a:solidFill>
                <a:latin typeface="Selawik Light"/>
                <a:ea typeface="+mn-lt"/>
                <a:cs typeface="+mn-lt"/>
              </a:rPr>
              <a:t>tomaszleszczynski1980</a:t>
            </a:r>
            <a:r>
              <a:rPr lang="pl-PL" sz="2800" b="1">
                <a:solidFill>
                  <a:schemeClr val="bg1"/>
                </a:solidFill>
                <a:latin typeface="Selawik Light"/>
                <a:ea typeface="+mn-lt"/>
                <a:cs typeface="+mn-lt"/>
              </a:rPr>
              <a:t>, </a:t>
            </a:r>
            <a:r>
              <a:rPr lang="pl-PL" sz="2800" b="1">
                <a:solidFill>
                  <a:srgbClr val="FF7700"/>
                </a:solidFill>
                <a:latin typeface="Selawik Light"/>
                <a:ea typeface="+mn-lt"/>
                <a:cs typeface="+mn-lt"/>
              </a:rPr>
              <a:t>lin.fowen@gmail.com</a:t>
            </a:r>
          </a:p>
          <a:p>
            <a:pPr marL="285750" indent="-285750">
              <a:buFont typeface="Arial,Sans-Serif"/>
              <a:buChar char="•"/>
            </a:pPr>
            <a:endParaRPr lang="pl-PL" sz="2800" b="1" dirty="0">
              <a:latin typeface="Selawik Light"/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pl-PL" sz="2800" b="1">
                <a:solidFill>
                  <a:schemeClr val="bg1"/>
                </a:solidFill>
                <a:latin typeface="Selawik Light"/>
                <a:ea typeface="+mn-lt"/>
                <a:cs typeface="+mn-lt"/>
              </a:rPr>
              <a:t>  Rafał Milczarski – </a:t>
            </a:r>
            <a:r>
              <a:rPr lang="pl-PL" sz="2800" b="1">
                <a:solidFill>
                  <a:srgbClr val="FF7700"/>
                </a:solidFill>
                <a:latin typeface="Selawik Light"/>
                <a:ea typeface="+mn-lt"/>
                <a:cs typeface="+mn-lt"/>
              </a:rPr>
              <a:t>Ramilcz</a:t>
            </a:r>
            <a:r>
              <a:rPr lang="pl-PL" sz="2800" b="1" dirty="0">
                <a:solidFill>
                  <a:schemeClr val="bg1"/>
                </a:solidFill>
                <a:latin typeface="Selawik Light"/>
                <a:ea typeface="+mn-lt"/>
                <a:cs typeface="+mn-lt"/>
              </a:rPr>
              <a:t>,</a:t>
            </a:r>
            <a:r>
              <a:rPr lang="pl-PL" sz="2800" b="1">
                <a:solidFill>
                  <a:srgbClr val="FF7700"/>
                </a:solidFill>
                <a:latin typeface="Selawik Light"/>
                <a:ea typeface="+mn-lt"/>
                <a:cs typeface="+mn-lt"/>
              </a:rPr>
              <a:t> ramilcz@gmail.com</a:t>
            </a:r>
            <a:endParaRPr lang="pl-PL" sz="2800">
              <a:solidFill>
                <a:srgbClr val="000000"/>
              </a:solidFill>
              <a:latin typeface="Selawik Light"/>
              <a:ea typeface="+mn-lt"/>
              <a:cs typeface="+mn-lt"/>
            </a:endParaRPr>
          </a:p>
          <a:p>
            <a:pPr marL="285750" indent="-285750">
              <a:buFont typeface="Arial,Sans-Serif"/>
              <a:buChar char="•"/>
            </a:pPr>
            <a:endParaRPr lang="pl-PL" sz="2800" b="1" dirty="0">
              <a:solidFill>
                <a:schemeClr val="bg1"/>
              </a:solidFill>
              <a:latin typeface="Selawik Light"/>
              <a:ea typeface="+mn-lt"/>
              <a:cs typeface="+mn-lt"/>
            </a:endParaRPr>
          </a:p>
          <a:p>
            <a:pPr marL="285750" indent="-285750">
              <a:buFont typeface="Arial,Sans-Serif"/>
              <a:buChar char="•"/>
            </a:pPr>
            <a:r>
              <a:rPr lang="pl-PL" sz="2800" b="1">
                <a:solidFill>
                  <a:schemeClr val="bg1"/>
                </a:solidFill>
                <a:latin typeface="Selawik Light"/>
                <a:ea typeface="+mn-lt"/>
                <a:cs typeface="+mn-lt"/>
              </a:rPr>
              <a:t>Arkadiusz Kowalczyk -</a:t>
            </a:r>
            <a:r>
              <a:rPr lang="pl-PL" sz="2800" b="1" dirty="0">
                <a:solidFill>
                  <a:schemeClr val="bg1"/>
                </a:solidFill>
                <a:latin typeface="Selawik Light"/>
                <a:ea typeface="+mn-lt"/>
                <a:cs typeface="+mn-lt"/>
              </a:rPr>
              <a:t> </a:t>
            </a:r>
            <a:r>
              <a:rPr lang="pl-PL" sz="2800" b="1">
                <a:solidFill>
                  <a:srgbClr val="FF7700"/>
                </a:solidFill>
                <a:latin typeface="Selawik Light"/>
                <a:ea typeface="+mn-lt"/>
                <a:cs typeface="+mn-lt"/>
              </a:rPr>
              <a:t>arkadiuszkowalczyk061</a:t>
            </a:r>
            <a:r>
              <a:rPr lang="pl-PL" sz="2800" b="1">
                <a:solidFill>
                  <a:schemeClr val="bg1"/>
                </a:solidFill>
                <a:latin typeface="Selawik Light"/>
                <a:ea typeface="+mn-lt"/>
                <a:cs typeface="+mn-lt"/>
              </a:rPr>
              <a:t>,</a:t>
            </a:r>
            <a:r>
              <a:rPr lang="pl-PL" sz="2800" b="1" dirty="0">
                <a:solidFill>
                  <a:srgbClr val="FF7700"/>
                </a:solidFill>
                <a:latin typeface="Selawik Light"/>
                <a:ea typeface="+mn-lt"/>
                <a:cs typeface="+mn-lt"/>
              </a:rPr>
              <a:t> </a:t>
            </a:r>
            <a:r>
              <a:rPr lang="pl-PL" sz="2800" b="1">
                <a:solidFill>
                  <a:srgbClr val="FF7700"/>
                </a:solidFill>
                <a:latin typeface="Selawik Light"/>
                <a:ea typeface="+mn-lt"/>
                <a:cs typeface="+mn-lt"/>
              </a:rPr>
              <a:t>akowalczyk061@gmail.com</a:t>
            </a:r>
            <a:endParaRPr lang="pl-PL" sz="2800" b="1">
              <a:solidFill>
                <a:srgbClr val="FF7700"/>
              </a:solidFill>
              <a:latin typeface="Selawik Light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245739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3F3A1CE-D4B2-4173-A0B3-2FFDAB1EE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625" y="413994"/>
            <a:ext cx="10058400" cy="1371600"/>
          </a:xfrm>
        </p:spPr>
        <p:txBody>
          <a:bodyPr/>
          <a:lstStyle/>
          <a:p>
            <a:pPr algn="ctr"/>
            <a:r>
              <a:rPr lang="pl-PL" sz="5400" b="1" err="1">
                <a:solidFill>
                  <a:schemeClr val="bg1"/>
                </a:solidFill>
                <a:latin typeface="Selawik Light"/>
                <a:cs typeface="Times New Roman"/>
              </a:rPr>
              <a:t>What's</a:t>
            </a:r>
            <a:r>
              <a:rPr lang="pl-PL" sz="5400" b="1" dirty="0">
                <a:solidFill>
                  <a:schemeClr val="bg1"/>
                </a:solidFill>
                <a:latin typeface="Selawik Light"/>
                <a:cs typeface="Times New Roman"/>
              </a:rPr>
              <a:t> </a:t>
            </a:r>
            <a:r>
              <a:rPr lang="pl-PL" sz="5400" b="1" err="1">
                <a:solidFill>
                  <a:schemeClr val="bg1"/>
                </a:solidFill>
                <a:latin typeface="Selawik Light"/>
                <a:cs typeface="Times New Roman"/>
              </a:rPr>
              <a:t>new</a:t>
            </a:r>
            <a:r>
              <a:rPr lang="pl-PL" sz="5400" b="1">
                <a:solidFill>
                  <a:schemeClr val="bg1"/>
                </a:solidFill>
                <a:latin typeface="Selawik Light"/>
                <a:cs typeface="Times New Roman"/>
              </a:rPr>
              <a:t>?</a:t>
            </a:r>
          </a:p>
        </p:txBody>
      </p:sp>
      <p:sp>
        <p:nvSpPr>
          <p:cNvPr id="4" name="pole tekstowe 3">
            <a:extLst>
              <a:ext uri="{FF2B5EF4-FFF2-40B4-BE49-F238E27FC236}">
                <a16:creationId xmlns:a16="http://schemas.microsoft.com/office/drawing/2014/main" id="{B35EB7F8-F516-46AA-93AE-45D1E350DC7B}"/>
              </a:ext>
            </a:extLst>
          </p:cNvPr>
          <p:cNvSpPr txBox="1"/>
          <p:nvPr/>
        </p:nvSpPr>
        <p:spPr>
          <a:xfrm>
            <a:off x="701221" y="2403928"/>
            <a:ext cx="7983763" cy="304698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pl-PL" sz="3200" err="1">
                <a:solidFill>
                  <a:schemeClr val="bg1"/>
                </a:solidFill>
                <a:latin typeface="Selawik Light"/>
                <a:cs typeface="Courier New"/>
              </a:rPr>
              <a:t>PvAI</a:t>
            </a:r>
            <a:r>
              <a:rPr lang="pl-PL" sz="3200" dirty="0">
                <a:solidFill>
                  <a:schemeClr val="bg1"/>
                </a:solidFill>
                <a:latin typeface="Selawik Light"/>
                <a:cs typeface="Courier New"/>
              </a:rPr>
              <a:t> </a:t>
            </a:r>
            <a:r>
              <a:rPr lang="pl-PL" sz="3200" err="1">
                <a:solidFill>
                  <a:schemeClr val="bg1"/>
                </a:solidFill>
                <a:latin typeface="Selawik Light"/>
                <a:cs typeface="Courier New"/>
              </a:rPr>
              <a:t>mode</a:t>
            </a:r>
            <a:endParaRPr lang="pl-PL" sz="3200" dirty="0">
              <a:solidFill>
                <a:schemeClr val="bg1"/>
              </a:solidFill>
              <a:latin typeface="Selawik Light"/>
              <a:cs typeface="Courier New"/>
            </a:endParaRPr>
          </a:p>
          <a:p>
            <a:pPr marL="285750" indent="-285750">
              <a:buFont typeface="Arial"/>
              <a:buChar char="•"/>
            </a:pPr>
            <a:endParaRPr lang="pl-PL" sz="3200" dirty="0">
              <a:solidFill>
                <a:schemeClr val="bg1"/>
              </a:solidFill>
              <a:latin typeface="Selawik Light"/>
              <a:cs typeface="Courier New"/>
            </a:endParaRPr>
          </a:p>
          <a:p>
            <a:pPr marL="285750" indent="-285750">
              <a:buFont typeface="Arial"/>
              <a:buChar char="•"/>
            </a:pPr>
            <a:r>
              <a:rPr lang="pl-PL" sz="3200" err="1">
                <a:solidFill>
                  <a:schemeClr val="bg1"/>
                </a:solidFill>
                <a:latin typeface="Selawik Light"/>
                <a:cs typeface="Courier New"/>
              </a:rPr>
              <a:t>Exporting</a:t>
            </a:r>
            <a:r>
              <a:rPr lang="pl-PL" sz="3200" dirty="0">
                <a:solidFill>
                  <a:schemeClr val="bg1"/>
                </a:solidFill>
                <a:latin typeface="Selawik Light"/>
                <a:cs typeface="Courier New"/>
              </a:rPr>
              <a:t> </a:t>
            </a:r>
            <a:r>
              <a:rPr lang="pl-PL" sz="3200" err="1">
                <a:solidFill>
                  <a:schemeClr val="bg1"/>
                </a:solidFill>
                <a:latin typeface="Selawik Light"/>
                <a:cs typeface="Courier New"/>
              </a:rPr>
              <a:t>names</a:t>
            </a:r>
            <a:r>
              <a:rPr lang="pl-PL" sz="3200" dirty="0">
                <a:solidFill>
                  <a:schemeClr val="bg1"/>
                </a:solidFill>
                <a:latin typeface="Selawik Light"/>
                <a:cs typeface="Courier New"/>
              </a:rPr>
              <a:t> with </a:t>
            </a:r>
            <a:r>
              <a:rPr lang="pl-PL" sz="3200" err="1">
                <a:solidFill>
                  <a:schemeClr val="bg1"/>
                </a:solidFill>
                <a:latin typeface="Selawik Light"/>
                <a:cs typeface="Courier New"/>
              </a:rPr>
              <a:t>scores</a:t>
            </a:r>
            <a:r>
              <a:rPr lang="pl-PL" sz="3200" dirty="0">
                <a:solidFill>
                  <a:schemeClr val="bg1"/>
                </a:solidFill>
                <a:latin typeface="Selawik Light"/>
                <a:cs typeface="Courier New"/>
              </a:rPr>
              <a:t> to </a:t>
            </a:r>
            <a:r>
              <a:rPr lang="pl-PL" sz="3200" err="1">
                <a:solidFill>
                  <a:schemeClr val="bg1"/>
                </a:solidFill>
                <a:latin typeface="Selawik Light"/>
                <a:cs typeface="Courier New"/>
              </a:rPr>
              <a:t>external</a:t>
            </a:r>
            <a:r>
              <a:rPr lang="pl-PL" sz="3200" dirty="0">
                <a:solidFill>
                  <a:schemeClr val="bg1"/>
                </a:solidFill>
                <a:latin typeface="Selawik Light"/>
                <a:cs typeface="Courier New"/>
              </a:rPr>
              <a:t> file</a:t>
            </a:r>
          </a:p>
          <a:p>
            <a:pPr marL="285750" indent="-285750">
              <a:buFont typeface="Arial"/>
              <a:buChar char="•"/>
            </a:pPr>
            <a:endParaRPr lang="pl-PL" sz="3200" dirty="0">
              <a:solidFill>
                <a:schemeClr val="bg1"/>
              </a:solidFill>
              <a:latin typeface="Selawik Light"/>
              <a:cs typeface="Courier New"/>
            </a:endParaRPr>
          </a:p>
          <a:p>
            <a:pPr marL="285750" indent="-285750">
              <a:buFont typeface="Arial"/>
              <a:buChar char="•"/>
            </a:pPr>
            <a:r>
              <a:rPr lang="pl-PL" sz="3200">
                <a:solidFill>
                  <a:schemeClr val="bg1"/>
                </a:solidFill>
                <a:latin typeface="Selawik Light"/>
                <a:cs typeface="Courier New"/>
              </a:rPr>
              <a:t>Added help files containing rules of the game and list of possible figures</a:t>
            </a:r>
            <a:endParaRPr lang="pl-PL" sz="3200" dirty="0">
              <a:solidFill>
                <a:schemeClr val="bg1"/>
              </a:solidFill>
              <a:latin typeface="Selawik Light"/>
              <a:cs typeface="Courier New"/>
            </a:endParaRPr>
          </a:p>
        </p:txBody>
      </p:sp>
      <p:pic>
        <p:nvPicPr>
          <p:cNvPr id="5" name="Obraz 5" descr="Obraz zawierający zegar&#10;&#10;Opis wygenerowany przy bardzo wysokim poziomie pewności">
            <a:extLst>
              <a:ext uri="{FF2B5EF4-FFF2-40B4-BE49-F238E27FC236}">
                <a16:creationId xmlns:a16="http://schemas.microsoft.com/office/drawing/2014/main" id="{3A4D9751-F01A-4BC4-A526-8D1DD56365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5068" y="3246211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1020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ole tekstowe 3">
            <a:extLst>
              <a:ext uri="{FF2B5EF4-FFF2-40B4-BE49-F238E27FC236}">
                <a16:creationId xmlns:a16="http://schemas.microsoft.com/office/drawing/2014/main" id="{64A6B4D1-9538-48F4-83FF-FE13B935E2AB}"/>
              </a:ext>
            </a:extLst>
          </p:cNvPr>
          <p:cNvSpPr txBox="1"/>
          <p:nvPr/>
        </p:nvSpPr>
        <p:spPr>
          <a:xfrm>
            <a:off x="2847975" y="2733675"/>
            <a:ext cx="10096500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l-PL" sz="4400">
                <a:solidFill>
                  <a:schemeClr val="bg1"/>
                </a:solidFill>
                <a:latin typeface="Selawik Light"/>
                <a:cs typeface="Calibri"/>
              </a:rPr>
              <a:t>How our work looked like?</a:t>
            </a:r>
          </a:p>
        </p:txBody>
      </p:sp>
    </p:spTree>
    <p:extLst>
      <p:ext uri="{BB962C8B-B14F-4D97-AF65-F5344CB8AC3E}">
        <p14:creationId xmlns:p14="http://schemas.microsoft.com/office/powerpoint/2010/main" val="8574030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ole tekstowe 3">
            <a:extLst>
              <a:ext uri="{FF2B5EF4-FFF2-40B4-BE49-F238E27FC236}">
                <a16:creationId xmlns:a16="http://schemas.microsoft.com/office/drawing/2014/main" id="{94F33AD3-6380-4787-BE0A-2B48E71CFD0A}"/>
              </a:ext>
            </a:extLst>
          </p:cNvPr>
          <p:cNvSpPr txBox="1"/>
          <p:nvPr/>
        </p:nvSpPr>
        <p:spPr>
          <a:xfrm>
            <a:off x="5172075" y="2895600"/>
            <a:ext cx="2743200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l-PL" sz="4400">
                <a:solidFill>
                  <a:schemeClr val="bg1"/>
                </a:solidFill>
                <a:latin typeface="Selawik Light"/>
                <a:cs typeface="Calibri Light"/>
              </a:rPr>
              <a:t>Well....</a:t>
            </a:r>
          </a:p>
        </p:txBody>
      </p:sp>
    </p:spTree>
    <p:extLst>
      <p:ext uri="{BB962C8B-B14F-4D97-AF65-F5344CB8AC3E}">
        <p14:creationId xmlns:p14="http://schemas.microsoft.com/office/powerpoint/2010/main" val="2400444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az 4" descr="Obraz zawierający tekst&#10;&#10;Opis wygenerowany przy bardzo wysokim poziomie pewności">
            <a:extLst>
              <a:ext uri="{FF2B5EF4-FFF2-40B4-BE49-F238E27FC236}">
                <a16:creationId xmlns:a16="http://schemas.microsoft.com/office/drawing/2014/main" id="{7F01AB4A-7A36-44D3-80ED-E6ACCBE22F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6772275" cy="6829425"/>
          </a:xfrm>
          <a:prstGeom prst="rect">
            <a:avLst/>
          </a:prstGeom>
        </p:spPr>
      </p:pic>
      <p:pic>
        <p:nvPicPr>
          <p:cNvPr id="6" name="Obraz 6" descr="Obraz zawierający tekst, tablica suchościerna&#10;&#10;Opis wygenerowany przy bardzo wysokim poziomie pewności">
            <a:extLst>
              <a:ext uri="{FF2B5EF4-FFF2-40B4-BE49-F238E27FC236}">
                <a16:creationId xmlns:a16="http://schemas.microsoft.com/office/drawing/2014/main" id="{BD105194-95EE-4810-933F-ADF5BABA38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071432" y="710369"/>
            <a:ext cx="6829425" cy="5429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2866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BDF0F59-F588-4A54-9BD1-77568DC83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l-PL" b="1">
                <a:solidFill>
                  <a:schemeClr val="bg1"/>
                </a:solidFill>
                <a:latin typeface="Selawik Light"/>
                <a:cs typeface="Calibri Light"/>
              </a:rPr>
              <a:t>Tools</a:t>
            </a:r>
          </a:p>
        </p:txBody>
      </p:sp>
      <p:pic>
        <p:nvPicPr>
          <p:cNvPr id="5" name="Obraz 5" descr="Obraz zawierający koszula&#10;&#10;Opis wygenerowany przy bardzo wysokim poziomie pewności">
            <a:extLst>
              <a:ext uri="{FF2B5EF4-FFF2-40B4-BE49-F238E27FC236}">
                <a16:creationId xmlns:a16="http://schemas.microsoft.com/office/drawing/2014/main" id="{0EE48FF4-4D74-4A9D-82EC-8D107E6D26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950" y="2038350"/>
            <a:ext cx="3429000" cy="3429000"/>
          </a:xfrm>
          <a:prstGeom prst="rect">
            <a:avLst/>
          </a:prstGeom>
        </p:spPr>
      </p:pic>
      <p:pic>
        <p:nvPicPr>
          <p:cNvPr id="7" name="Obraz 7" descr="Obraz zawierający rysunek&#10;&#10;Opis wygenerowany przy bardzo wysokim poziomie pewności">
            <a:extLst>
              <a:ext uri="{FF2B5EF4-FFF2-40B4-BE49-F238E27FC236}">
                <a16:creationId xmlns:a16="http://schemas.microsoft.com/office/drawing/2014/main" id="{72892073-7656-41AD-8663-000677893F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5350" y="2162175"/>
            <a:ext cx="3181350" cy="3181350"/>
          </a:xfrm>
          <a:prstGeom prst="rect">
            <a:avLst/>
          </a:prstGeom>
        </p:spPr>
      </p:pic>
      <p:pic>
        <p:nvPicPr>
          <p:cNvPr id="15" name="Obraz 15" descr="Obraz zawierający zegar, znak, rysunek&#10;&#10;Opis wygenerowany przy bardzo wysokim poziomie pewności">
            <a:extLst>
              <a:ext uri="{FF2B5EF4-FFF2-40B4-BE49-F238E27FC236}">
                <a16:creationId xmlns:a16="http://schemas.microsoft.com/office/drawing/2014/main" id="{CE4F3E6A-E4B5-4F70-8B76-61568D9ADD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7700" y="2038350"/>
            <a:ext cx="3609975" cy="3638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9011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CAA01B3-CEC7-4847-88B5-B628E0353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b="1">
                <a:solidFill>
                  <a:schemeClr val="bg1"/>
                </a:solidFill>
                <a:latin typeface="Selawik Light"/>
                <a:cs typeface="Calibri Light"/>
              </a:rPr>
              <a:t>Artificial Intelligence in Dice Poker</a:t>
            </a:r>
          </a:p>
        </p:txBody>
      </p:sp>
      <p:sp>
        <p:nvSpPr>
          <p:cNvPr id="4" name="pole tekstowe 3">
            <a:extLst>
              <a:ext uri="{FF2B5EF4-FFF2-40B4-BE49-F238E27FC236}">
                <a16:creationId xmlns:a16="http://schemas.microsoft.com/office/drawing/2014/main" id="{D088A04A-E096-4659-BA9A-99B52475F7AF}"/>
              </a:ext>
            </a:extLst>
          </p:cNvPr>
          <p:cNvSpPr txBox="1"/>
          <p:nvPr/>
        </p:nvSpPr>
        <p:spPr>
          <a:xfrm>
            <a:off x="2238375" y="2971800"/>
            <a:ext cx="11115675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l-PL" sz="3200" dirty="0">
                <a:solidFill>
                  <a:schemeClr val="bg1"/>
                </a:solidFill>
                <a:latin typeface="Selawik Light"/>
                <a:cs typeface="Calibri"/>
              </a:rPr>
              <a:t>Figure weight = figure probability </a:t>
            </a:r>
            <a:r>
              <a:rPr lang="pl-PL" sz="3200">
                <a:solidFill>
                  <a:schemeClr val="bg1"/>
                </a:solidFill>
                <a:latin typeface="Selawik Light"/>
                <a:cs typeface="Calibri"/>
              </a:rPr>
              <a:t>* max points</a:t>
            </a:r>
            <a:endParaRPr lang="pl-PL" sz="3200" dirty="0">
              <a:solidFill>
                <a:schemeClr val="bg1"/>
              </a:solidFill>
              <a:latin typeface="Selawik Light"/>
              <a:cs typeface="Calibri"/>
            </a:endParaRPr>
          </a:p>
          <a:p>
            <a:endParaRPr lang="pl-PL" sz="3200" dirty="0">
              <a:solidFill>
                <a:schemeClr val="bg1"/>
              </a:solidFill>
              <a:latin typeface="Selawik Light"/>
              <a:cs typeface="Calibri"/>
            </a:endParaRPr>
          </a:p>
          <a:p>
            <a:r>
              <a:rPr lang="pl-PL" sz="3200">
                <a:solidFill>
                  <a:schemeClr val="bg1"/>
                </a:solidFill>
                <a:latin typeface="Selawik Light"/>
                <a:cs typeface="Calibri"/>
              </a:rPr>
              <a:t>Coefficient = (points / probability) / max points</a:t>
            </a:r>
            <a:endParaRPr lang="pl-PL" sz="3200" dirty="0">
              <a:solidFill>
                <a:schemeClr val="bg1"/>
              </a:solidFill>
              <a:latin typeface="Selawik Light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202236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3185D69-FF9C-4589-860F-694C9BD02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b="1">
                <a:solidFill>
                  <a:schemeClr val="bg1"/>
                </a:solidFill>
                <a:latin typeface="Selawik Light"/>
                <a:cs typeface="Calibri Light"/>
              </a:rPr>
              <a:t>Flowchart   - Game logic </a:t>
            </a:r>
          </a:p>
        </p:txBody>
      </p:sp>
    </p:spTree>
    <p:extLst>
      <p:ext uri="{BB962C8B-B14F-4D97-AF65-F5344CB8AC3E}">
        <p14:creationId xmlns:p14="http://schemas.microsoft.com/office/powerpoint/2010/main" val="34753889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E3D03B3-EF92-46F0-816F-298A88BFA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b="1">
                <a:solidFill>
                  <a:schemeClr val="bg1"/>
                </a:solidFill>
                <a:latin typeface="Selawik Light"/>
                <a:ea typeface="+mj-lt"/>
                <a:cs typeface="+mj-lt"/>
              </a:rPr>
              <a:t>Flowchart   - Game logic </a:t>
            </a:r>
            <a:endParaRPr lang="pl-PL">
              <a:solidFill>
                <a:schemeClr val="bg1"/>
              </a:solidFill>
              <a:latin typeface="Selawik Light"/>
              <a:ea typeface="+mj-lt"/>
              <a:cs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26851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Panoramiczny</PresentationFormat>
  <Paragraphs>0</Paragraphs>
  <Slides>11</Slides>
  <Notes>0</Notes>
  <HiddenSlides>0</HiddenSlides>
  <MMClips>0</MMClips>
  <ScaleCrop>false</ScaleCrop>
  <HeadingPairs>
    <vt:vector size="4" baseType="variant">
      <vt:variant>
        <vt:lpstr>Motyw</vt:lpstr>
      </vt:variant>
      <vt:variant>
        <vt:i4>1</vt:i4>
      </vt:variant>
      <vt:variant>
        <vt:lpstr>Tytuły slajdów</vt:lpstr>
      </vt:variant>
      <vt:variant>
        <vt:i4>11</vt:i4>
      </vt:variant>
    </vt:vector>
  </HeadingPairs>
  <TitlesOfParts>
    <vt:vector size="12" baseType="lpstr">
      <vt:lpstr>Office Theme</vt:lpstr>
      <vt:lpstr>Dice Poker</vt:lpstr>
      <vt:lpstr>What's new?</vt:lpstr>
      <vt:lpstr>Prezentacja programu PowerPoint</vt:lpstr>
      <vt:lpstr>Prezentacja programu PowerPoint</vt:lpstr>
      <vt:lpstr>Prezentacja programu PowerPoint</vt:lpstr>
      <vt:lpstr>Tools</vt:lpstr>
      <vt:lpstr>Artificial Intelligence in Dice Poker</vt:lpstr>
      <vt:lpstr>Flowchart   - Game logic </vt:lpstr>
      <vt:lpstr>Flowchart   - Game logic </vt:lpstr>
      <vt:lpstr>Flowchart   - Game logic </vt:lpstr>
      <vt:lpstr>OUR GITHUBS AND CONTACT 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/>
  <cp:lastModifiedBy/>
  <cp:revision>405</cp:revision>
  <dcterms:created xsi:type="dcterms:W3CDTF">2020-01-23T09:21:13Z</dcterms:created>
  <dcterms:modified xsi:type="dcterms:W3CDTF">2020-01-23T13:11:43Z</dcterms:modified>
</cp:coreProperties>
</file>

<file path=docProps/thumbnail.jpeg>
</file>